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9120" cy="5758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</TotalTime>
  <Application>LibreOffice/25.2.2.2$Windows_X86_64 LibreOffice_project/7370d4be9e3cf6031a51beef54ff3bda878e3fac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2025-04-23T16:05:20Z</dcterms:modified>
  <cp:revision>11</cp:revision>
  <dc:subject/>
  <dc:title/>
</cp:coreProperties>
</file>